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2" r:id="rId2"/>
    <p:sldId id="261" r:id="rId3"/>
    <p:sldId id="265" r:id="rId4"/>
    <p:sldId id="258" r:id="rId5"/>
    <p:sldId id="259" r:id="rId6"/>
    <p:sldId id="260" r:id="rId7"/>
    <p:sldId id="266" r:id="rId8"/>
    <p:sldId id="264" r:id="rId9"/>
    <p:sldId id="256" r:id="rId10"/>
    <p:sldId id="263" r:id="rId11"/>
    <p:sldId id="268" r:id="rId12"/>
    <p:sldId id="269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3432" y="20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04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8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44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01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319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6710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58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705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7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21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0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94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7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94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7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5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72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A1B2A2-CA64-4DBA-B50B-6B5EF11E0A5F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D33F9D3-F7C0-4250-8580-467ABCFA34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948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90A8757-B1A5-4C7D-8DD2-CBE69A535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72" y="263413"/>
            <a:ext cx="9898856" cy="63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63576A-1005-4CDC-841F-B6A56082097A}"/>
              </a:ext>
            </a:extLst>
          </p:cNvPr>
          <p:cNvSpPr/>
          <p:nvPr/>
        </p:nvSpPr>
        <p:spPr>
          <a:xfrm>
            <a:off x="2006600" y="5588000"/>
            <a:ext cx="8851900" cy="87958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1F9E7-7A21-4CE3-80F2-41F02E1E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49" y="1409700"/>
            <a:ext cx="7495381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BFD7DF2-E72C-458B-8601-6F019041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6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5284EFC-6C0A-4DD0-A04F-E5866108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8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36BA2-8353-4916-8834-C45429F5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54" y="488950"/>
            <a:ext cx="8952608" cy="3517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8B06F-0DB2-4780-AD77-DD46AB28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4308475"/>
            <a:ext cx="10919143" cy="75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62C27-E621-4070-B99F-E38F0817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340" y="5365749"/>
            <a:ext cx="4262636" cy="7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1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12F22E3-10B0-4873-AEA6-FF9DDDE8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850510C-EA4A-4F55-ACDC-ECE5AD14F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D1B07E1-4F3A-4BCE-9FCB-D2415FB2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23BEAC-41DA-4A14-925E-3E99BA060144}"/>
              </a:ext>
            </a:extLst>
          </p:cNvPr>
          <p:cNvSpPr/>
          <p:nvPr/>
        </p:nvSpPr>
        <p:spPr>
          <a:xfrm>
            <a:off x="2540090" y="2764135"/>
            <a:ext cx="2082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Bruno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8DB30-D721-4C21-B06C-2175ABB648D2}"/>
              </a:ext>
            </a:extLst>
          </p:cNvPr>
          <p:cNvSpPr/>
          <p:nvPr/>
        </p:nvSpPr>
        <p:spPr>
          <a:xfrm>
            <a:off x="672959" y="3805535"/>
            <a:ext cx="1473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1F772F-03AD-4FAB-9A3F-573991600E9F}"/>
              </a:ext>
            </a:extLst>
          </p:cNvPr>
          <p:cNvSpPr/>
          <p:nvPr/>
        </p:nvSpPr>
        <p:spPr>
          <a:xfrm>
            <a:off x="0" y="5934670"/>
            <a:ext cx="3357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Cameron</a:t>
            </a:r>
            <a:endParaRPr lang="en-GB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DB06F-DE95-43B0-8E01-0EBA8AAB64D4}"/>
              </a:ext>
            </a:extLst>
          </p:cNvPr>
          <p:cNvSpPr/>
          <p:nvPr/>
        </p:nvSpPr>
        <p:spPr>
          <a:xfrm>
            <a:off x="8536571" y="5011340"/>
            <a:ext cx="2637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File</a:t>
            </a:r>
          </a:p>
        </p:txBody>
      </p:sp>
    </p:spTree>
    <p:extLst>
      <p:ext uri="{BB962C8B-B14F-4D97-AF65-F5344CB8AC3E}">
        <p14:creationId xmlns:p14="http://schemas.microsoft.com/office/powerpoint/2010/main" val="189227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4FE65C0C-F678-4E71-9DBD-C274D1850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1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02A0B93-A237-41D3-B317-A80E5C15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8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FA737-81A2-4860-B70D-2E456E4E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" y="205740"/>
            <a:ext cx="1624013" cy="70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E9237-86CB-4803-A726-A35A2AE0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1" y="1099184"/>
            <a:ext cx="2754895" cy="57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204A9-A0DE-4D1C-86FC-87AE6F1D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1" y="1861184"/>
            <a:ext cx="5270500" cy="632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9E30C-459D-4C24-9D2B-A4936118A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1" y="2678428"/>
            <a:ext cx="8441966" cy="632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A2085B-C5F4-449C-8616-D8C834187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1" y="3547113"/>
            <a:ext cx="10360297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7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EB624E-8EDD-4972-803E-F3AEF8DB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9" y="243840"/>
            <a:ext cx="10360297" cy="632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3A7E8-A378-4C5A-A5AC-23AD1792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9" y="876300"/>
            <a:ext cx="3791332" cy="489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E8D7B2-8C43-4EFC-B7CF-B8388375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9" y="1681734"/>
            <a:ext cx="10360297" cy="632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373801-7F6F-444F-A95E-729E9DF6C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9" y="2314194"/>
            <a:ext cx="5203152" cy="4775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E17F6-43DF-4029-BB7C-F4FA5B1E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98" y="3752088"/>
            <a:ext cx="8676091" cy="477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B0E62-42D6-4B84-BB89-18C8336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8" y="3119628"/>
            <a:ext cx="10360297" cy="632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524888-B4C1-4DFD-B626-03E9E9045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98" y="5189982"/>
            <a:ext cx="8676091" cy="477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7AE820-FB57-415F-9EC5-2333258A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8" y="4557522"/>
            <a:ext cx="10360297" cy="632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9BB952-2D0E-4519-AA82-7093716AC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98" y="5667566"/>
            <a:ext cx="9252278" cy="7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4524888-B4C1-4DFD-B626-03E9E904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6" y="764286"/>
            <a:ext cx="8676091" cy="477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7AE820-FB57-415F-9EC5-2333258A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6" y="131826"/>
            <a:ext cx="10360297" cy="632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9BB952-2D0E-4519-AA82-7093716A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6" y="1241870"/>
            <a:ext cx="9252278" cy="703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024CD-CE80-4FB4-B2AF-734EA91D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642539"/>
            <a:ext cx="12192000" cy="7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8BEC4AA-E4C3-4220-A62B-E4CD1F4E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1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B5380A-CEC7-4C60-A3B6-AB7CAB21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73576"/>
            <a:ext cx="9813925" cy="178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41A4F-76F1-4E2D-98BA-B87462E7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" y="185737"/>
            <a:ext cx="11228134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425201-14A2-4711-9B18-2B3ECF60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" y="475410"/>
            <a:ext cx="11671300" cy="667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FF1B6-CD50-4D74-9F28-CA71363A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80" y="1803400"/>
            <a:ext cx="8867775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CC3A85-6BAA-473A-AEB9-09A495AB3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5" y="5182406"/>
            <a:ext cx="10456863" cy="7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8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Osric · SlidesCarnival</Template>
  <TotalTime>78</TotalTime>
  <Words>5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Cerqueira</dc:creator>
  <cp:lastModifiedBy>Bruno Cerqueira</cp:lastModifiedBy>
  <cp:revision>13</cp:revision>
  <dcterms:created xsi:type="dcterms:W3CDTF">2022-03-02T05:17:52Z</dcterms:created>
  <dcterms:modified xsi:type="dcterms:W3CDTF">2022-03-02T06:35:57Z</dcterms:modified>
</cp:coreProperties>
</file>